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7" r:id="rId4"/>
    <p:sldId id="259" r:id="rId5"/>
    <p:sldId id="261" r:id="rId6"/>
    <p:sldId id="268" r:id="rId7"/>
    <p:sldId id="269" r:id="rId8"/>
    <p:sldId id="270" r:id="rId9"/>
    <p:sldId id="271" r:id="rId10"/>
    <p:sldId id="272" r:id="rId11"/>
    <p:sldId id="263" r:id="rId12"/>
    <p:sldId id="273" r:id="rId13"/>
    <p:sldId id="274" r:id="rId14"/>
    <p:sldId id="275" r:id="rId15"/>
    <p:sldId id="266" r:id="rId16"/>
  </p:sldIdLst>
  <p:sldSz cx="14630400" cy="8229600"/>
  <p:notesSz cx="8229600" cy="14630400"/>
  <p:embeddedFontLst>
    <p:embeddedFont>
      <p:font typeface="Roboto Slab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Roboto" panose="020B060402020202020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87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758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124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0474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2714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06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34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64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48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57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618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464924"/>
            <a:ext cx="11885147" cy="8769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DesignDeck : New Features &amp; Recent Progress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74131"/>
            <a:ext cx="89858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dirty="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DesignDeck is a collaborative portfolio platform where designers and developers can showcase their work through interactive project uploads. The platform allows users to create and </a:t>
            </a:r>
            <a:r>
              <a:rPr lang="en-US" sz="2000" dirty="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manage</a:t>
            </a:r>
            <a:r>
              <a:rPr lang="en-US" dirty="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portfolios, upload images and videos, and display projects on their profile.</a:t>
            </a:r>
            <a:endParaRPr lang="en-US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8" name="Text 2"/>
          <p:cNvSpPr/>
          <p:nvPr/>
        </p:nvSpPr>
        <p:spPr>
          <a:xfrm>
            <a:off x="793790" y="468751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Designed and developed by : </a:t>
            </a:r>
            <a:r>
              <a:rPr lang="en-US" sz="1750" dirty="0" smtClean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Patel Twinkle , Harsh Vekariya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9" name="Text 3"/>
          <p:cNvSpPr/>
          <p:nvPr/>
        </p:nvSpPr>
        <p:spPr>
          <a:xfrm>
            <a:off x="793790" y="530556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Instructor : Honey Patel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0" name="Text 4"/>
          <p:cNvSpPr/>
          <p:nvPr/>
        </p:nvSpPr>
        <p:spPr>
          <a:xfrm>
            <a:off x="793790" y="592362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CPC - GU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1" name="Text 5"/>
          <p:cNvSpPr/>
          <p:nvPr/>
        </p:nvSpPr>
        <p:spPr>
          <a:xfrm>
            <a:off x="793790" y="654167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04-04-2025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2776200" y="7683500"/>
            <a:ext cx="1854200" cy="5461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214439"/>
            <a:ext cx="12607404" cy="766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Profile Page</a:t>
            </a:r>
            <a:endParaRPr lang="en-US" sz="44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1B8CEC-B07A-809F-C29C-504626AD4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49" y="3174355"/>
            <a:ext cx="6087600" cy="34242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9B8FB6-ADB2-2C0D-6B54-1B635BA69DE9}"/>
              </a:ext>
            </a:extLst>
          </p:cNvPr>
          <p:cNvSpPr txBox="1"/>
          <p:nvPr/>
        </p:nvSpPr>
        <p:spPr>
          <a:xfrm>
            <a:off x="871849" y="2433240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6B9FF"/>
                </a:solidFill>
              </a:rPr>
              <a:t>Show users all project &amp; edit profile</a:t>
            </a:r>
            <a:endParaRPr lang="en-IN" dirty="0">
              <a:solidFill>
                <a:srgbClr val="76B9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72129F-6AC1-3AE8-EBE7-77A597AC6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1" y="3174355"/>
            <a:ext cx="6085992" cy="34233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776200" y="7683500"/>
            <a:ext cx="1854200" cy="5461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424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605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Email System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4556760" y="2309455"/>
            <a:ext cx="30480" cy="4659511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</p:sp>
      <p:sp>
        <p:nvSpPr>
          <p:cNvPr id="5" name="Shape 2"/>
          <p:cNvSpPr/>
          <p:nvPr/>
        </p:nvSpPr>
        <p:spPr>
          <a:xfrm>
            <a:off x="3666887" y="3573951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</p:sp>
      <p:sp>
        <p:nvSpPr>
          <p:cNvPr id="6" name="Shape 3"/>
          <p:cNvSpPr/>
          <p:nvPr/>
        </p:nvSpPr>
        <p:spPr>
          <a:xfrm>
            <a:off x="4316849" y="333404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919" y="3376546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93790" y="3305703"/>
            <a:ext cx="26441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Email System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93790" y="3796122"/>
            <a:ext cx="264414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a mailing system. Admins can </a:t>
            </a:r>
            <a:r>
              <a:rPr lang="en-US" sz="17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send mail to</a:t>
            </a:r>
            <a:r>
              <a:rPr lang="en-US" sz="17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 users.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4781431" y="5668473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</p:sp>
      <p:sp>
        <p:nvSpPr>
          <p:cNvPr id="11" name="Shape 7"/>
          <p:cNvSpPr/>
          <p:nvPr/>
        </p:nvSpPr>
        <p:spPr>
          <a:xfrm>
            <a:off x="4301609" y="54285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6679" y="5471067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690830" y="5400225"/>
            <a:ext cx="26441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Notifications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5690830" y="5890643"/>
            <a:ext cx="264414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 a notification system. Keep users informed and engaged.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214439"/>
            <a:ext cx="12607404" cy="766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Admin Panel : User Management</a:t>
            </a:r>
            <a:endParaRPr lang="en-US" sz="44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1B8CEC-B07A-809F-C29C-504626AD4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91" y="2314033"/>
            <a:ext cx="9967136" cy="548066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776200" y="7683500"/>
            <a:ext cx="1854200" cy="5461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021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214439"/>
            <a:ext cx="12607404" cy="766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</a:rPr>
              <a:t>Admin Panel</a:t>
            </a:r>
            <a:endParaRPr lang="en-US" sz="44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1B8CEC-B07A-809F-C29C-504626AD4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49" y="3174355"/>
            <a:ext cx="6087600" cy="34242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9B8FB6-ADB2-2C0D-6B54-1B635BA69DE9}"/>
              </a:ext>
            </a:extLst>
          </p:cNvPr>
          <p:cNvSpPr txBox="1"/>
          <p:nvPr/>
        </p:nvSpPr>
        <p:spPr>
          <a:xfrm>
            <a:off x="871849" y="2433240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6B9FF"/>
                </a:solidFill>
              </a:rPr>
              <a:t>Notification System</a:t>
            </a:r>
            <a:endParaRPr lang="en-IN" dirty="0">
              <a:solidFill>
                <a:srgbClr val="76B9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72129F-6AC1-3AE8-EBE7-77A597AC6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1" y="3174355"/>
            <a:ext cx="6085991" cy="34233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776200" y="7683500"/>
            <a:ext cx="1854200" cy="5461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9B8FB6-ADB2-2C0D-6B54-1B635BA69DE9}"/>
              </a:ext>
            </a:extLst>
          </p:cNvPr>
          <p:cNvSpPr txBox="1"/>
          <p:nvPr/>
        </p:nvSpPr>
        <p:spPr>
          <a:xfrm>
            <a:off x="7315201" y="2380518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6B9FF"/>
                </a:solidFill>
              </a:rPr>
              <a:t>Mail System</a:t>
            </a:r>
            <a:endParaRPr lang="en-IN" dirty="0">
              <a:solidFill>
                <a:srgbClr val="76B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63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26718" y="950992"/>
            <a:ext cx="7712273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Next Steps and Call to Action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26718" y="1995170"/>
            <a:ext cx="9392364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Here's what's next for DesignDeck: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980678" y="2610247"/>
            <a:ext cx="30480" cy="4353401"/>
          </a:xfrm>
          <a:prstGeom prst="roundRect">
            <a:avLst>
              <a:gd name="adj" fmla="val 111113"/>
            </a:avLst>
          </a:prstGeom>
          <a:solidFill>
            <a:srgbClr val="585F6B"/>
          </a:solidFill>
          <a:ln/>
        </p:spPr>
      </p:sp>
      <p:sp>
        <p:nvSpPr>
          <p:cNvPr id="6" name="Shape 3"/>
          <p:cNvSpPr/>
          <p:nvPr/>
        </p:nvSpPr>
        <p:spPr>
          <a:xfrm>
            <a:off x="1204158" y="3102927"/>
            <a:ext cx="677347" cy="30480"/>
          </a:xfrm>
          <a:prstGeom prst="roundRect">
            <a:avLst>
              <a:gd name="adj" fmla="val 111113"/>
            </a:avLst>
          </a:prstGeom>
          <a:solidFill>
            <a:srgbClr val="585F6B"/>
          </a:solidFill>
          <a:ln/>
        </p:spPr>
      </p:sp>
      <p:sp>
        <p:nvSpPr>
          <p:cNvPr id="7" name="Shape 4"/>
          <p:cNvSpPr/>
          <p:nvPr/>
        </p:nvSpPr>
        <p:spPr>
          <a:xfrm>
            <a:off x="726718" y="2864207"/>
            <a:ext cx="507921" cy="507921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371" y="2906534"/>
            <a:ext cx="338614" cy="42326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109629" y="2835989"/>
            <a:ext cx="4277082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Complete Backend Development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2109629" y="3324027"/>
            <a:ext cx="8009453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</a:rPr>
              <a:t>Backend fully implemented with all features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1204158" y="4629309"/>
            <a:ext cx="677347" cy="30480"/>
          </a:xfrm>
          <a:prstGeom prst="roundRect">
            <a:avLst>
              <a:gd name="adj" fmla="val 111113"/>
            </a:avLst>
          </a:prstGeom>
          <a:solidFill>
            <a:srgbClr val="585F6B"/>
          </a:solidFill>
          <a:ln/>
        </p:spPr>
      </p:sp>
      <p:sp>
        <p:nvSpPr>
          <p:cNvPr id="12" name="Shape 8"/>
          <p:cNvSpPr/>
          <p:nvPr/>
        </p:nvSpPr>
        <p:spPr>
          <a:xfrm>
            <a:off x="726718" y="4390588"/>
            <a:ext cx="507921" cy="507921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371" y="4432915"/>
            <a:ext cx="338614" cy="42326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2109629" y="4362371"/>
            <a:ext cx="3597950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 </a:t>
            </a:r>
            <a:r>
              <a:rPr lang="en-US" sz="2200" dirty="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Testing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2109629" y="4850408"/>
            <a:ext cx="8009453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Evaluating user experience and functionality</a:t>
            </a: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1204158" y="6155690"/>
            <a:ext cx="677347" cy="30480"/>
          </a:xfrm>
          <a:prstGeom prst="roundRect">
            <a:avLst>
              <a:gd name="adj" fmla="val 111113"/>
            </a:avLst>
          </a:prstGeom>
          <a:solidFill>
            <a:srgbClr val="585F6B"/>
          </a:solidFill>
          <a:ln/>
        </p:spPr>
      </p:sp>
      <p:sp>
        <p:nvSpPr>
          <p:cNvPr id="17" name="Shape 12"/>
          <p:cNvSpPr/>
          <p:nvPr/>
        </p:nvSpPr>
        <p:spPr>
          <a:xfrm>
            <a:off x="726718" y="5916970"/>
            <a:ext cx="507921" cy="507921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371" y="5959296"/>
            <a:ext cx="338614" cy="423267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2109629" y="5888752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Public </a:t>
            </a:r>
            <a:r>
              <a:rPr lang="en-US" sz="2200" dirty="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Live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2109629" y="6376789"/>
            <a:ext cx="8009453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Project deployed and accessible to users</a:t>
            </a:r>
            <a:endParaRPr lang="en-US" sz="1750" dirty="0"/>
          </a:p>
        </p:txBody>
      </p:sp>
      <p:sp>
        <p:nvSpPr>
          <p:cNvPr id="22" name="Rectangle 21"/>
          <p:cNvSpPr/>
          <p:nvPr/>
        </p:nvSpPr>
        <p:spPr>
          <a:xfrm>
            <a:off x="12776200" y="7683500"/>
            <a:ext cx="1854200" cy="5461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3" name="Image 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0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997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Thank you for your time and consideration.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We're excited about the future of DesignDeck!</a:t>
            </a:r>
            <a:endParaRPr lang="en-US" sz="1750" dirty="0"/>
          </a:p>
        </p:txBody>
      </p:sp>
      <p:sp>
        <p:nvSpPr>
          <p:cNvPr id="6" name="Rectangle 5"/>
          <p:cNvSpPr/>
          <p:nvPr/>
        </p:nvSpPr>
        <p:spPr>
          <a:xfrm>
            <a:off x="12776200" y="7683500"/>
            <a:ext cx="1854200" cy="5461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331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3719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6365260" y="237970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337197"/>
            <a:ext cx="43262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Seamless Portfolio Management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28276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a fluid platform for managing design portfolios.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36724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9" name="Text 6"/>
          <p:cNvSpPr/>
          <p:nvPr/>
        </p:nvSpPr>
        <p:spPr>
          <a:xfrm>
            <a:off x="6365260" y="371498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017306" y="3672483"/>
            <a:ext cx="43981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Robust User and Admin Features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017306" y="41629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 powerful user and admin management capabilities.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0077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3" name="Text 10"/>
          <p:cNvSpPr/>
          <p:nvPr/>
        </p:nvSpPr>
        <p:spPr>
          <a:xfrm>
            <a:off x="6365260" y="50502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007769"/>
            <a:ext cx="35092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Scalable Design Showcase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4981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 a scalable, user-friendly design showcase tool.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80190" y="634305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7" name="Text 14"/>
          <p:cNvSpPr/>
          <p:nvPr/>
        </p:nvSpPr>
        <p:spPr>
          <a:xfrm>
            <a:off x="6365260" y="638556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017306" y="6343055"/>
            <a:ext cx="30888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Easy Project Uploading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017306" y="683347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Enable simple project uploading and profile customization.</a:t>
            </a:r>
            <a:endParaRPr lang="en-US" sz="1750" dirty="0"/>
          </a:p>
        </p:txBody>
      </p:sp>
      <p:sp>
        <p:nvSpPr>
          <p:cNvPr id="20" name="Rectangle 19"/>
          <p:cNvSpPr/>
          <p:nvPr/>
        </p:nvSpPr>
        <p:spPr>
          <a:xfrm>
            <a:off x="12776200" y="7683500"/>
            <a:ext cx="1854200" cy="5461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8260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Technical Methodology: MERN Stack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23423"/>
            <a:ext cx="250627" cy="25062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71230" y="2583775"/>
            <a:ext cx="18145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MongoDB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271230" y="3074194"/>
            <a:ext cx="18145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Flexible document storage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904" y="2623423"/>
            <a:ext cx="250746" cy="25074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903464" y="2583775"/>
            <a:ext cx="18145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Express.js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903464" y="3074194"/>
            <a:ext cx="18145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Robust backend routing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8138" y="2623423"/>
            <a:ext cx="250627" cy="25062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535579" y="2583775"/>
            <a:ext cx="18145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React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535579" y="3074194"/>
            <a:ext cx="18145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Dynamic frontend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882991"/>
            <a:ext cx="250627" cy="25062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271230" y="4843343"/>
            <a:ext cx="18145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Node.js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271230" y="5333762"/>
            <a:ext cx="18145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Server-side performance</a:t>
            </a:r>
            <a:endParaRPr lang="en-US" sz="1750" dirty="0"/>
          </a:p>
        </p:txBody>
      </p:sp>
      <p:sp>
        <p:nvSpPr>
          <p:cNvPr id="16" name="Text 9"/>
          <p:cNvSpPr/>
          <p:nvPr/>
        </p:nvSpPr>
        <p:spPr>
          <a:xfrm>
            <a:off x="793790" y="631471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MERN stack provides the scalability and flexibility needed for DesignDeck. Microservices architecture allows for independent scaling and maintenance.</a:t>
            </a:r>
            <a:endParaRPr lang="en-US" sz="175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5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8369"/>
            <a:ext cx="86522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Recent Progress: Key Milestones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350776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4598194"/>
            <a:ext cx="31540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Project Portfolio Upload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5088612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can now create portfolios with </a:t>
            </a:r>
            <a:r>
              <a:rPr lang="en-US" sz="17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images &amp; videos</a:t>
            </a:r>
            <a:r>
              <a:rPr lang="en-US" sz="17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file types.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3350776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45981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Profile Editing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5088612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can customize profiles with professional networking.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3350776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598194"/>
            <a:ext cx="34622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Admin User Management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088612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Admins have comprehensive user oversight and management.</a:t>
            </a:r>
            <a:endParaRPr lang="en-US" sz="1750" dirty="0"/>
          </a:p>
        </p:txBody>
      </p:sp>
      <p:sp>
        <p:nvSpPr>
          <p:cNvPr id="12" name="Rectangle 11"/>
          <p:cNvSpPr/>
          <p:nvPr/>
        </p:nvSpPr>
        <p:spPr>
          <a:xfrm>
            <a:off x="12776200" y="7683500"/>
            <a:ext cx="1854200" cy="5461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74508"/>
            <a:ext cx="63461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 Experience Design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936915"/>
            <a:ext cx="2152055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322873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3163729"/>
            <a:ext cx="24048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Intuitive Interface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187077" y="3757970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585F6B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801547"/>
            <a:ext cx="4304109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894892" y="400621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500" dirty="0"/>
          </a:p>
        </p:txBody>
      </p:sp>
      <p:sp>
        <p:nvSpPr>
          <p:cNvPr id="9" name="Text 5"/>
          <p:cNvSpPr/>
          <p:nvPr/>
        </p:nvSpPr>
        <p:spPr>
          <a:xfrm>
            <a:off x="6433304" y="4028361"/>
            <a:ext cx="17399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Clean Design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6263164" y="4622602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585F6B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4666178"/>
            <a:ext cx="6456164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894773" y="48708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500" dirty="0"/>
          </a:p>
        </p:txBody>
      </p:sp>
      <p:sp>
        <p:nvSpPr>
          <p:cNvPr id="13" name="Text 8"/>
          <p:cNvSpPr/>
          <p:nvPr/>
        </p:nvSpPr>
        <p:spPr>
          <a:xfrm>
            <a:off x="7509272" y="4892993"/>
            <a:ext cx="15343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Responsive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93790" y="572928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DesignDeck focuses on an intuitive drag-and-drop portfolio creation. The interface is clean and minimalist. Responsive design ensures seamless project management on mobile and desktop.</a:t>
            </a:r>
            <a:endParaRPr lang="en-US" sz="1750" dirty="0"/>
          </a:p>
        </p:txBody>
      </p:sp>
      <p:sp>
        <p:nvSpPr>
          <p:cNvPr id="15" name="Rectangle 14"/>
          <p:cNvSpPr/>
          <p:nvPr/>
        </p:nvSpPr>
        <p:spPr>
          <a:xfrm>
            <a:off x="12776200" y="7683500"/>
            <a:ext cx="1854200" cy="5461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407119" y="1375150"/>
            <a:ext cx="58203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Admin Control Center</a:t>
            </a:r>
            <a:endParaRPr lang="en-US" sz="4450" dirty="0"/>
          </a:p>
        </p:txBody>
      </p:sp>
      <p:sp>
        <p:nvSpPr>
          <p:cNvPr id="10" name="Shape 7"/>
          <p:cNvSpPr/>
          <p:nvPr/>
        </p:nvSpPr>
        <p:spPr>
          <a:xfrm>
            <a:off x="1407119" y="4320756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1633933" y="45475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Role display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633933" y="5037989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Show roles as User or Admin for clear identification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1407119" y="257434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F4652"/>
          </a:solidFill>
          <a:ln/>
        </p:spPr>
      </p:sp>
      <p:sp>
        <p:nvSpPr>
          <p:cNvPr id="14" name="Text 8"/>
          <p:cNvSpPr/>
          <p:nvPr/>
        </p:nvSpPr>
        <p:spPr>
          <a:xfrm>
            <a:off x="1633933" y="2801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 Management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633933" y="3291581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View all user, check active status and last login time.</a:t>
            </a:r>
            <a:endParaRPr lang="en-US" sz="1750" dirty="0"/>
          </a:p>
        </p:txBody>
      </p:sp>
      <p:sp>
        <p:nvSpPr>
          <p:cNvPr id="19" name="Shape 7"/>
          <p:cNvSpPr/>
          <p:nvPr/>
        </p:nvSpPr>
        <p:spPr>
          <a:xfrm>
            <a:off x="1407119" y="6018422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F4652"/>
          </a:solidFill>
          <a:ln/>
        </p:spPr>
      </p:sp>
      <p:sp>
        <p:nvSpPr>
          <p:cNvPr id="20" name="Text 8"/>
          <p:cNvSpPr/>
          <p:nvPr/>
        </p:nvSpPr>
        <p:spPr>
          <a:xfrm>
            <a:off x="1633933" y="62452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 Deletion</a:t>
            </a:r>
            <a:endParaRPr lang="en-US" sz="2200" dirty="0"/>
          </a:p>
        </p:txBody>
      </p:sp>
      <p:sp>
        <p:nvSpPr>
          <p:cNvPr id="21" name="Text 9"/>
          <p:cNvSpPr/>
          <p:nvPr/>
        </p:nvSpPr>
        <p:spPr>
          <a:xfrm>
            <a:off x="1633933" y="6735655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Admin can delete a user if necessary for platform management</a:t>
            </a:r>
            <a:endParaRPr lang="en-US" sz="1750" dirty="0"/>
          </a:p>
        </p:txBody>
      </p:sp>
      <p:sp>
        <p:nvSpPr>
          <p:cNvPr id="22" name="Rectangle 21"/>
          <p:cNvSpPr/>
          <p:nvPr/>
        </p:nvSpPr>
        <p:spPr>
          <a:xfrm>
            <a:off x="12776200" y="7683500"/>
            <a:ext cx="1854200" cy="5461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697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451710" y="1403033"/>
            <a:ext cx="73629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 Management Features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706861" y="2451973"/>
            <a:ext cx="30480" cy="4374475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</p:sp>
      <p:sp>
        <p:nvSpPr>
          <p:cNvPr id="5" name="Shape 2"/>
          <p:cNvSpPr/>
          <p:nvPr/>
        </p:nvSpPr>
        <p:spPr>
          <a:xfrm>
            <a:off x="1931532" y="2947035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</p:sp>
      <p:sp>
        <p:nvSpPr>
          <p:cNvPr id="6" name="Shape 3"/>
          <p:cNvSpPr/>
          <p:nvPr/>
        </p:nvSpPr>
        <p:spPr>
          <a:xfrm>
            <a:off x="1451710" y="27071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780" y="2749629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840931" y="26787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Role Assignments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2840931" y="3169206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Granular role assignments for precise control.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1931532" y="4480798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</p:sp>
      <p:sp>
        <p:nvSpPr>
          <p:cNvPr id="11" name="Shape 7"/>
          <p:cNvSpPr/>
          <p:nvPr/>
        </p:nvSpPr>
        <p:spPr>
          <a:xfrm>
            <a:off x="1451710" y="42408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80" y="4283393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840931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Profile Verification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2840931" y="4702969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Profile verification for secure accounts.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1931532" y="6014561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</p:sp>
      <p:sp>
        <p:nvSpPr>
          <p:cNvPr id="16" name="Shape 11"/>
          <p:cNvSpPr/>
          <p:nvPr/>
        </p:nvSpPr>
        <p:spPr>
          <a:xfrm>
            <a:off x="1451710" y="57746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780" y="5817156"/>
            <a:ext cx="340162" cy="42529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2840931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Privacy Control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2840931" y="6236732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Privacy control settings for user data.</a:t>
            </a:r>
            <a:endParaRPr lang="en-US" sz="1750" dirty="0"/>
          </a:p>
        </p:txBody>
      </p:sp>
      <p:sp>
        <p:nvSpPr>
          <p:cNvPr id="20" name="Rectangle 19"/>
          <p:cNvSpPr/>
          <p:nvPr/>
        </p:nvSpPr>
        <p:spPr>
          <a:xfrm>
            <a:off x="12776200" y="7683500"/>
            <a:ext cx="1854200" cy="5461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518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373668" y="1549003"/>
            <a:ext cx="68084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Project Upload &amp; Portfolio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668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847900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Unlimited Projects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847900" y="331517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Showcase unlimited projects.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668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847900" y="4185642"/>
            <a:ext cx="31012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High-Resolution Media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847900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Supports high-resolution media.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3668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847900" y="5546527"/>
            <a:ext cx="29271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Customizable Layouts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847900" y="603694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Customizable portfolio layouts.</a:t>
            </a:r>
            <a:endParaRPr lang="en-US" sz="1750" dirty="0"/>
          </a:p>
        </p:txBody>
      </p:sp>
      <p:sp>
        <p:nvSpPr>
          <p:cNvPr id="13" name="Rectangle 12"/>
          <p:cNvSpPr/>
          <p:nvPr/>
        </p:nvSpPr>
        <p:spPr>
          <a:xfrm>
            <a:off x="12776200" y="7683500"/>
            <a:ext cx="1854200" cy="5461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112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214439"/>
            <a:ext cx="12607404" cy="766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Dashboard</a:t>
            </a:r>
            <a:endParaRPr lang="en-US" sz="44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1B8CEC-B07A-809F-C29C-504626AD4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49" y="3174355"/>
            <a:ext cx="6087600" cy="34242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9B8FB6-ADB2-2C0D-6B54-1B635BA69DE9}"/>
              </a:ext>
            </a:extLst>
          </p:cNvPr>
          <p:cNvSpPr txBox="1"/>
          <p:nvPr/>
        </p:nvSpPr>
        <p:spPr>
          <a:xfrm>
            <a:off x="871849" y="2433240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6B9FF"/>
                </a:solidFill>
              </a:rPr>
              <a:t>Show all projects</a:t>
            </a:r>
            <a:endParaRPr lang="en-IN" dirty="0">
              <a:solidFill>
                <a:srgbClr val="76B9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72129F-6AC1-3AE8-EBE7-77A597AC6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1" y="3174355"/>
            <a:ext cx="6085992" cy="34233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776200" y="7683500"/>
            <a:ext cx="1854200" cy="5461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20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452</Words>
  <Application>Microsoft Office PowerPoint</Application>
  <PresentationFormat>Custom</PresentationFormat>
  <Paragraphs>104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Roboto Slab</vt:lpstr>
      <vt:lpstr>Calibri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DELL</cp:lastModifiedBy>
  <cp:revision>6</cp:revision>
  <dcterms:created xsi:type="dcterms:W3CDTF">2025-04-04T02:35:59Z</dcterms:created>
  <dcterms:modified xsi:type="dcterms:W3CDTF">2025-04-04T03:20:28Z</dcterms:modified>
</cp:coreProperties>
</file>